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4FBC-89CD-46D8-B65C-BCE5D711EFF5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E0C6-D8A9-4CD8-8F92-14ECEAC040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a-GE" sz="2400" dirty="0" smtClean="0">
                <a:latin typeface="Sylfaen" pitchFamily="18" charset="0"/>
              </a:rPr>
              <a:t>2008 წლის ფინანსური კრიზისი</a:t>
            </a:r>
            <a:endParaRPr lang="en-US" sz="2400" dirty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19500"/>
            <a:ext cx="9144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9064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76299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1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505200"/>
            <a:ext cx="29718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1" y="3629025"/>
            <a:ext cx="3048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953000"/>
            <a:ext cx="396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2008 წლის ფინანსური კრიზისი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FreeUni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 წლის ფინანსური კრიზისი</dc:title>
  <dc:creator>user</dc:creator>
  <cp:lastModifiedBy>user</cp:lastModifiedBy>
  <cp:revision>1</cp:revision>
  <dcterms:created xsi:type="dcterms:W3CDTF">2012-10-12T15:17:22Z</dcterms:created>
  <dcterms:modified xsi:type="dcterms:W3CDTF">2012-10-12T15:34:37Z</dcterms:modified>
</cp:coreProperties>
</file>